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57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347" r:id="rId37"/>
    <p:sldId id="348" r:id="rId38"/>
    <p:sldId id="349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50" r:id="rId49"/>
    <p:sldId id="353" r:id="rId50"/>
    <p:sldId id="352" r:id="rId51"/>
    <p:sldId id="35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58" r:id="rId62"/>
    <p:sldId id="357" r:id="rId63"/>
    <p:sldId id="356" r:id="rId64"/>
    <p:sldId id="355" r:id="rId65"/>
    <p:sldId id="354" r:id="rId66"/>
    <p:sldId id="311" r:id="rId67"/>
    <p:sldId id="312" r:id="rId68"/>
    <p:sldId id="313" r:id="rId69"/>
    <p:sldId id="314" r:id="rId70"/>
    <p:sldId id="315" r:id="rId71"/>
    <p:sldId id="316" r:id="rId72"/>
    <p:sldId id="317" r:id="rId73"/>
    <p:sldId id="318" r:id="rId74"/>
    <p:sldId id="319" r:id="rId75"/>
    <p:sldId id="320" r:id="rId76"/>
    <p:sldId id="321" r:id="rId77"/>
    <p:sldId id="322" r:id="rId78"/>
    <p:sldId id="323" r:id="rId79"/>
    <p:sldId id="324" r:id="rId80"/>
    <p:sldId id="325" r:id="rId81"/>
    <p:sldId id="326" r:id="rId82"/>
    <p:sldId id="327" r:id="rId83"/>
    <p:sldId id="359" r:id="rId84"/>
    <p:sldId id="360" r:id="rId85"/>
    <p:sldId id="361" r:id="rId86"/>
    <p:sldId id="328" r:id="rId87"/>
    <p:sldId id="329" r:id="rId88"/>
    <p:sldId id="330" r:id="rId89"/>
    <p:sldId id="331" r:id="rId90"/>
    <p:sldId id="332" r:id="rId91"/>
    <p:sldId id="333" r:id="rId92"/>
    <p:sldId id="334" r:id="rId93"/>
    <p:sldId id="335" r:id="rId94"/>
    <p:sldId id="336" r:id="rId95"/>
    <p:sldId id="337" r:id="rId96"/>
    <p:sldId id="338" r:id="rId97"/>
    <p:sldId id="339" r:id="rId98"/>
    <p:sldId id="340" r:id="rId99"/>
    <p:sldId id="341" r:id="rId100"/>
    <p:sldId id="342" r:id="rId101"/>
    <p:sldId id="343" r:id="rId102"/>
    <p:sldId id="344" r:id="rId103"/>
    <p:sldId id="345" r:id="rId104"/>
    <p:sldId id="346" r:id="rId105"/>
    <p:sldId id="364" r:id="rId106"/>
    <p:sldId id="362" r:id="rId107"/>
    <p:sldId id="363" r:id="rId108"/>
    <p:sldId id="258" r:id="rId10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B0FB-7178-4AD0-9578-C4CDF215A109}" type="datetimeFigureOut">
              <a:rPr lang="en-GB" smtClean="0"/>
              <a:pPr/>
              <a:t>06/05/2023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C239-740D-4500-914B-D624EF1E22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B0FB-7178-4AD0-9578-C4CDF215A109}" type="datetimeFigureOut">
              <a:rPr lang="en-GB" smtClean="0"/>
              <a:pPr/>
              <a:t>06/05/2023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C239-740D-4500-914B-D624EF1E22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B0FB-7178-4AD0-9578-C4CDF215A109}" type="datetimeFigureOut">
              <a:rPr lang="en-GB" smtClean="0"/>
              <a:pPr/>
              <a:t>06/05/2023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C239-740D-4500-914B-D624EF1E22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B0FB-7178-4AD0-9578-C4CDF215A109}" type="datetimeFigureOut">
              <a:rPr lang="en-GB" smtClean="0"/>
              <a:pPr/>
              <a:t>06/05/2023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C239-740D-4500-914B-D624EF1E22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B0FB-7178-4AD0-9578-C4CDF215A109}" type="datetimeFigureOut">
              <a:rPr lang="en-GB" smtClean="0"/>
              <a:pPr/>
              <a:t>06/05/2023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C239-740D-4500-914B-D624EF1E22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B0FB-7178-4AD0-9578-C4CDF215A109}" type="datetimeFigureOut">
              <a:rPr lang="en-GB" smtClean="0"/>
              <a:pPr/>
              <a:t>06/05/2023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C239-740D-4500-914B-D624EF1E22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B0FB-7178-4AD0-9578-C4CDF215A109}" type="datetimeFigureOut">
              <a:rPr lang="en-GB" smtClean="0"/>
              <a:pPr/>
              <a:t>06/05/2023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C239-740D-4500-914B-D624EF1E22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B0FB-7178-4AD0-9578-C4CDF215A109}" type="datetimeFigureOut">
              <a:rPr lang="en-GB" smtClean="0"/>
              <a:pPr/>
              <a:t>06/05/2023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C239-740D-4500-914B-D624EF1E22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B0FB-7178-4AD0-9578-C4CDF215A109}" type="datetimeFigureOut">
              <a:rPr lang="en-GB" smtClean="0"/>
              <a:pPr/>
              <a:t>06/05/2023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C239-740D-4500-914B-D624EF1E22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B0FB-7178-4AD0-9578-C4CDF215A109}" type="datetimeFigureOut">
              <a:rPr lang="en-GB" smtClean="0"/>
              <a:pPr/>
              <a:t>06/05/2023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C239-740D-4500-914B-D624EF1E22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B0FB-7178-4AD0-9578-C4CDF215A109}" type="datetimeFigureOut">
              <a:rPr lang="en-GB" smtClean="0"/>
              <a:pPr/>
              <a:t>06/05/2023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C239-740D-4500-914B-D624EF1E22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0B0FB-7178-4AD0-9578-C4CDF215A109}" type="datetimeFigureOut">
              <a:rPr lang="en-GB" smtClean="0"/>
              <a:pPr/>
              <a:t>06/05/2023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CC239-740D-4500-914B-D624EF1E22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35696" y="5301208"/>
            <a:ext cx="5637010" cy="88211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ar-IQ" dirty="0" smtClean="0"/>
              <a:t>مدرس المادة</a:t>
            </a:r>
            <a:endParaRPr lang="ar-IQ" dirty="0"/>
          </a:p>
          <a:p>
            <a:pPr algn="ctr"/>
            <a:r>
              <a:rPr lang="ar-IQ" dirty="0"/>
              <a:t>أ.د </a:t>
            </a:r>
            <a:r>
              <a:rPr lang="ar-IQ" dirty="0" smtClean="0"/>
              <a:t>رجاء عبد الصمد عاشور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19200" y="609600"/>
            <a:ext cx="7162800" cy="2243336"/>
          </a:xfrm>
        </p:spPr>
        <p:txBody>
          <a:bodyPr>
            <a:noAutofit/>
          </a:bodyPr>
          <a:lstStyle/>
          <a:p>
            <a:pPr marL="182880" lvl="0"/>
            <a:r>
              <a:rPr lang="ar-IQ" sz="6000" dirty="0" smtClean="0"/>
              <a:t>الكرة الطائرة </a:t>
            </a:r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4000" dirty="0" smtClean="0"/>
              <a:t>تشكيلات </a:t>
            </a:r>
            <a:r>
              <a:rPr lang="ar-IQ" sz="4000" dirty="0"/>
              <a:t>استقبال الارسال </a:t>
            </a:r>
            <a:r>
              <a:rPr lang="ar-IQ" sz="4000" dirty="0" smtClean="0"/>
              <a:t>الثنائية</a:t>
            </a:r>
            <a:r>
              <a:rPr lang="en-US" sz="4000" dirty="0" smtClean="0"/>
              <a:t>59</a:t>
            </a:r>
            <a:r>
              <a:rPr lang="ar-IQ" sz="4000" dirty="0" smtClean="0"/>
              <a:t> </a:t>
            </a:r>
            <a:r>
              <a:rPr lang="ar-IQ" sz="4000" dirty="0"/>
              <a:t/>
            </a:r>
            <a:br>
              <a:rPr lang="ar-IQ" sz="4000" dirty="0"/>
            </a:br>
            <a:r>
              <a:rPr lang="en-GB" sz="2800" dirty="0"/>
              <a:t/>
            </a:r>
            <a:br>
              <a:rPr lang="en-GB" sz="2800" dirty="0"/>
            </a:br>
            <a:endParaRPr lang="ar-SA" sz="2800" dirty="0"/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1691680" y="4005064"/>
            <a:ext cx="563701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ar-IQ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المرحلة الرابعة </a:t>
            </a:r>
          </a:p>
        </p:txBody>
      </p:sp>
      <p:pic>
        <p:nvPicPr>
          <p:cNvPr id="6" name="Picture 5" descr="vollyb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517597" cy="14847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3247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(1)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 و(4)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(6) خلف اللاعب المتواجد في مركز (3)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(3) و (5)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(6)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(2)و(3)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 و(4)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(1) و (5)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7020272" y="4077072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7452320" y="364502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6300192" y="227687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644008" y="328498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444208" y="43651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44008" y="472514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(6)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(3)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 و(4)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(2) و (5)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7308304" y="1988840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5220072" y="191683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644008" y="198884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335699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876256" y="234888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88224" y="42930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(6)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 و(3)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(5) خلف اللاعب المتواجد في مركز (1)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(1) </a:t>
            </a:r>
            <a:r>
              <a:rPr kumimoji="0" lang="ar-IQ" sz="44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 (4)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220072" y="4437112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7020272" y="198884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6516216" y="371703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443711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5148064" y="508518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0" y="508518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364088" y="2420888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177281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572000" y="177281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644008" y="242088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7164288" y="285293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04248" y="458112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220072" y="2420888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5076056" y="177281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499992" y="177281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24928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7236296" y="43651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732240" y="270892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1624-98E5-48BA-8CB7-DE95589F8CF6}" type="slidenum">
              <a:rPr lang="ar-IQ" smtClean="0"/>
              <a:pPr/>
              <a:t>108</a:t>
            </a:fld>
            <a:endParaRPr lang="ar-IQ"/>
          </a:p>
        </p:txBody>
      </p:sp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>
            <a:off x="1043608" y="764704"/>
            <a:ext cx="6984826" cy="1512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10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Al-Mothnna"/>
              </a:rPr>
              <a:t>شكراً لحسن استماعكم</a:t>
            </a:r>
            <a:endParaRPr lang="en-GB" sz="10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Al-Mothnna"/>
            </a:endParaRPr>
          </a:p>
        </p:txBody>
      </p:sp>
      <p:pic>
        <p:nvPicPr>
          <p:cNvPr id="7" name="Picture 9" descr="AN22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068960"/>
            <a:ext cx="4968552" cy="2593975"/>
          </a:xfrm>
          <a:prstGeom prst="rect">
            <a:avLst/>
          </a:prstGeom>
          <a:noFill/>
        </p:spPr>
      </p:pic>
      <p:pic>
        <p:nvPicPr>
          <p:cNvPr id="8" name="Picture 10" descr="clap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996952"/>
            <a:ext cx="1881187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220072" y="1916832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4644008" y="191683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716016" y="328498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6660232" y="43651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588224" y="227687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64288" y="24928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(1)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 و(3)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(5) خلف اللاعب المتواجد في مركز (6)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(6) و (4)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7020272" y="2132856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300192" y="220486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716016" y="328498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860032" y="458112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876256" y="450912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300192" y="472514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(1)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(3) و(4)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(6) خلف اللاعب المتواجد في مركز (5)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(2) و (5)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220072" y="1988840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4644008" y="198884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716016" y="328498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6660232" y="443711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588224" y="25649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64288" y="270892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(1)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 و(3)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(5) خلف اللاعب المتواجد في مركز (6)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(6) و (4)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7020272" y="2132856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444208" y="220486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716016" y="328498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860032" y="479715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7164288" y="407707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88224" y="43651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(1)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(3) و(4)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(5) خلف اللاعب المتواجد في مركز (6)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(2) و (6)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220072" y="1988840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4572000" y="198884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6516216" y="25649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860032" y="479715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7164288" y="25649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88224" y="43651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15616" y="2564904"/>
            <a:ext cx="7162800" cy="2243336"/>
          </a:xfrm>
        </p:spPr>
        <p:txBody>
          <a:bodyPr>
            <a:noAutofit/>
          </a:bodyPr>
          <a:lstStyle/>
          <a:p>
            <a:pPr marL="182880" lvl="0"/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4000" dirty="0" smtClean="0"/>
              <a:t>ارسم عشرا من تشكيلات </a:t>
            </a:r>
            <a:r>
              <a:rPr lang="ar-IQ" sz="4000" dirty="0"/>
              <a:t>استقبال الارسال </a:t>
            </a:r>
            <a:r>
              <a:rPr lang="ar-IQ" sz="4000" dirty="0" smtClean="0"/>
              <a:t>الثنائية عندما يكون المعد </a:t>
            </a:r>
            <a:r>
              <a:rPr lang="ar-IQ" sz="4000" dirty="0"/>
              <a:t>في مركز 1</a:t>
            </a:r>
            <a:r>
              <a:rPr lang="en-GB" sz="2800" dirty="0"/>
              <a:t/>
            </a:r>
            <a:br>
              <a:rPr lang="en-GB" sz="2800" dirty="0"/>
            </a:br>
            <a:endParaRPr lang="ar-SA" sz="2800" dirty="0"/>
          </a:p>
        </p:txBody>
      </p:sp>
      <p:pic>
        <p:nvPicPr>
          <p:cNvPr id="6" name="Picture 5" descr="vollyb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517597" cy="14847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3247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(1)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 و(4)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(6) خلف اللاعب المتواجد في مركز (3)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(3) و (5)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6804248" y="1916832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228184" y="198884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716016" y="335699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860032" y="479715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7452320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16216" y="42930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(1)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(3) و(4)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(6) خلف اللاعب المتواجد في مركز (1)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(2) و (5)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7452320" y="2348880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4644008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6444208" y="263691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860032" y="479715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7020272" y="270892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16216" y="42930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(1)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 و(4)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(6) خلف اللاعب المتواجد في مركز (3)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(3) و (5)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580112" y="2348880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4499992" y="17008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499992" y="24928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6948264" y="465313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5004048" y="24928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76256" y="270892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(1)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 و(3)و</a:t>
            </a:r>
            <a:r>
              <a:rPr lang="ar-IQ" sz="4400" dirty="0">
                <a:latin typeface="+mj-lt"/>
                <a:ea typeface="+mj-ea"/>
                <a:cs typeface="+mj-cs"/>
              </a:rPr>
              <a:t>(6)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(5) و (4)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15616" y="2564904"/>
            <a:ext cx="7162800" cy="2243336"/>
          </a:xfrm>
        </p:spPr>
        <p:txBody>
          <a:bodyPr>
            <a:noAutofit/>
          </a:bodyPr>
          <a:lstStyle/>
          <a:p>
            <a:pPr marL="182880" lvl="0"/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4000" dirty="0" smtClean="0"/>
              <a:t>ارسم اكبر عدد من تشكيلات </a:t>
            </a:r>
            <a:r>
              <a:rPr lang="ar-IQ" sz="4000" dirty="0"/>
              <a:t>استقبال الارسال </a:t>
            </a:r>
            <a:r>
              <a:rPr lang="ar-IQ" sz="4000" dirty="0" smtClean="0"/>
              <a:t>الثنائية عندما يكون المعد </a:t>
            </a:r>
            <a:r>
              <a:rPr lang="ar-IQ" sz="4000" dirty="0"/>
              <a:t>في مركز </a:t>
            </a:r>
            <a:r>
              <a:rPr lang="ar-IQ" sz="4000" dirty="0" smtClean="0"/>
              <a:t>2</a:t>
            </a:r>
            <a:r>
              <a:rPr lang="en-GB" sz="2800" dirty="0"/>
              <a:t/>
            </a:r>
            <a:br>
              <a:rPr lang="en-GB" sz="2800" dirty="0"/>
            </a:br>
            <a:endParaRPr lang="ar-SA" sz="2800" dirty="0"/>
          </a:p>
        </p:txBody>
      </p:sp>
      <p:pic>
        <p:nvPicPr>
          <p:cNvPr id="6" name="Picture 5" descr="vollyb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517597" cy="14847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3247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644008" y="1844824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444208" y="220486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716016" y="35010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860032" y="486916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7092280" y="227687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88224" y="422108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(2)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(3)و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(4)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(6) خلف اللاعب المتواجد في مركز (1)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(1) و (5)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7020272" y="2348880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4644008" y="191683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716016" y="335699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788024" y="472514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444208" y="25649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44208" y="43651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644008" y="1844824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7092280" y="227687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716016" y="35010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860032" y="486916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242088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88224" y="422108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(2)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(3)و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(4)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(1) خلف اللاعب المتواجد في مركز (6)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(6) و (5)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644008" y="1844824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444208" y="220486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716016" y="35010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860032" y="486916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7236296" y="400506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88224" y="422108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(2)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(3)و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(4)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(6) خلف اللاعب المتواجد في مركز (5)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(1) و (5)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644008" y="1844824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444208" y="220486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716016" y="35010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860032" y="486916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732240" y="414908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7308304" y="43651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(2)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(3)و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(4)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(5) خلف اللاعب المتواجد في مركز (6)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(1) و (6)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644008" y="1844824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5220072" y="184482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716016" y="35010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860032" y="486916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804248" y="270892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76256" y="414908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644008" y="1844824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444208" y="220486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716016" y="35010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860032" y="486916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5292080" y="35010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660232" y="422108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644008" y="1844824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588224" y="220486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716016" y="321297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860032" y="486916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732240" y="414908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36096" y="494116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15616" y="2564904"/>
            <a:ext cx="7162800" cy="2243336"/>
          </a:xfrm>
        </p:spPr>
        <p:txBody>
          <a:bodyPr>
            <a:noAutofit/>
          </a:bodyPr>
          <a:lstStyle/>
          <a:p>
            <a:pPr marL="182880" lvl="0"/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4000" dirty="0" smtClean="0"/>
              <a:t>ارسم اكبر عدد من تشكيلات </a:t>
            </a:r>
            <a:r>
              <a:rPr lang="ar-IQ" sz="4000" dirty="0"/>
              <a:t>استقبال الارسال </a:t>
            </a:r>
            <a:r>
              <a:rPr lang="ar-IQ" sz="4000" dirty="0" smtClean="0"/>
              <a:t>الثنائية عندما يكون المعد </a:t>
            </a:r>
            <a:r>
              <a:rPr lang="ar-IQ" sz="4000" dirty="0"/>
              <a:t>في مركز </a:t>
            </a:r>
            <a:r>
              <a:rPr lang="ar-IQ" sz="4000" dirty="0" smtClean="0"/>
              <a:t>3</a:t>
            </a:r>
            <a:r>
              <a:rPr lang="en-GB" sz="2800" dirty="0"/>
              <a:t/>
            </a:r>
            <a:br>
              <a:rPr lang="en-GB" sz="2800" dirty="0"/>
            </a:br>
            <a:endParaRPr lang="ar-SA" sz="2800" dirty="0"/>
          </a:p>
        </p:txBody>
      </p:sp>
      <p:pic>
        <p:nvPicPr>
          <p:cNvPr id="6" name="Picture 5" descr="vollyb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517597" cy="14847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3247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IQ" sz="4400" dirty="0"/>
              <a:t>شكل يمثل تشكيلة استقبال الارسال الثنائية المعد في مركز رقم (1) </a:t>
            </a:r>
            <a:br>
              <a:rPr lang="ar-IQ" sz="4400" dirty="0"/>
            </a:br>
            <a:r>
              <a:rPr lang="ar-IQ" sz="4400" dirty="0"/>
              <a:t>مع عدم مشاركة اللاعبين المتواجدين في مراكز (2) و(3) و(4) في عملية استقبال الارسال فهنا يكون لاعبي استقبال الارسال من </a:t>
            </a:r>
            <a:r>
              <a:rPr lang="ar-IQ" sz="4400" dirty="0" smtClean="0"/>
              <a:t>اللاعبين المتواجدين في مركزي </a:t>
            </a:r>
            <a:r>
              <a:rPr lang="ar-IQ" sz="4400" dirty="0"/>
              <a:t>(6) و (5) 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572000" y="3501008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444208" y="220486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644008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860032" y="486916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7020272" y="24928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44208" y="465313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(3)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(2)و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(4)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(6) خلف اللاعب المتواجد في مركز (1)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(1) و (5)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572000" y="3501008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7092280" y="213285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644008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860032" y="486916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24928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44208" y="465313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(3)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(2)و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(4)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(1) خلف اللاعب المتواجد في مركز (6)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(6) و (5)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572000" y="3501008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588224" y="234888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644008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860032" y="486916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7236296" y="422108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16216" y="443711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(3)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(2)و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(4)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(6) خلف اللاعب المتواجد في مركز (5)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(1) و (5)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572000" y="3501008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516216" y="25649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644008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860032" y="486916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588224" y="43651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7236296" y="450912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(3)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(2)و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(4)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(5) خلف اللاعب المتواجد في مركز (6)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(1) و (6)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644008" y="2708920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5364088" y="191683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572000" y="191683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6732240" y="472514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5364088" y="263691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948264" y="285293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572000" y="3501008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5292080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644008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860032" y="486916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588224" y="278092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88224" y="422108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220072" y="1916832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4644008" y="191683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716016" y="335699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788024" y="472514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444208" y="25649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44208" y="43651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572000" y="3501008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732240" y="242088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644008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860032" y="486916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5220072" y="35010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732240" y="42930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572000" y="3501008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516216" y="25649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644008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860032" y="486916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588224" y="43651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36096" y="494116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15616" y="2564904"/>
            <a:ext cx="7162800" cy="2243336"/>
          </a:xfrm>
        </p:spPr>
        <p:txBody>
          <a:bodyPr>
            <a:noAutofit/>
          </a:bodyPr>
          <a:lstStyle/>
          <a:p>
            <a:pPr marL="182880" lvl="0"/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4000" dirty="0" smtClean="0"/>
              <a:t>ارسم اكبر عدد من تشكيلات </a:t>
            </a:r>
            <a:r>
              <a:rPr lang="ar-IQ" sz="4000" dirty="0"/>
              <a:t>استقبال الارسال </a:t>
            </a:r>
            <a:r>
              <a:rPr lang="ar-IQ" sz="4000" dirty="0" smtClean="0"/>
              <a:t>الثنائية عندما يكون المعد </a:t>
            </a:r>
            <a:r>
              <a:rPr lang="ar-IQ" sz="4000" dirty="0"/>
              <a:t>في مركز </a:t>
            </a:r>
            <a:r>
              <a:rPr lang="ar-IQ" sz="4000" dirty="0" smtClean="0"/>
              <a:t>4</a:t>
            </a:r>
            <a:r>
              <a:rPr lang="en-GB" sz="2800" dirty="0"/>
              <a:t/>
            </a:r>
            <a:br>
              <a:rPr lang="en-GB" sz="2800" dirty="0"/>
            </a:br>
            <a:endParaRPr lang="ar-SA" sz="2800" dirty="0"/>
          </a:p>
        </p:txBody>
      </p:sp>
      <p:pic>
        <p:nvPicPr>
          <p:cNvPr id="6" name="Picture 5" descr="vollyb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517597" cy="14847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3247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644008" y="4653136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7020272" y="242088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644008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35010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444208" y="263691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16216" y="42930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(4)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(2)و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(3)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(1) خلف اللاعب المتواجد في مركز (6)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(6) و (5)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644008" y="4653136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588224" y="24928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644008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35010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7164288" y="263691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16216" y="42930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(4)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(2)و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(3)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(6) خلف اللاعب المتواجد في مركز (1)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(1) و (5)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644008" y="4653136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588224" y="24928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644008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35010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7020272" y="393305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16216" y="42930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(4)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(2)و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(3)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(6) خلف اللاعب المتواجد في مركز (5)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(1) و (5)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644008" y="4653136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588224" y="24928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644008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35010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588224" y="42930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7308304" y="443711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(1)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 و(3) و(4)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فهنا يكون لاعبي استقبال الارسال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(6) و (5)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(4)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(2)و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(3)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(5) خلف اللاعب المتواجد في مركز (6)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(1) و (6)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644008" y="4941168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5292080" y="184482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644008" y="184482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35010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732240" y="263691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04248" y="422108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644008" y="4653136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732240" y="24928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644008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35010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5148064" y="35010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7092280" y="43651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644008" y="4797152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588224" y="24928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644008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35010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804248" y="407707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5364088" y="479715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572000" y="4941168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7164288" y="393305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6516216" y="242088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644008" y="407707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5364088" y="414908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5148064" y="494116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644008" y="5013176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7092280" y="234888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6516216" y="371703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422108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5364088" y="42930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5292080" y="508518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15616" y="2564904"/>
            <a:ext cx="7162800" cy="2243336"/>
          </a:xfrm>
        </p:spPr>
        <p:txBody>
          <a:bodyPr>
            <a:noAutofit/>
          </a:bodyPr>
          <a:lstStyle/>
          <a:p>
            <a:pPr marL="182880" lvl="0"/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4000" dirty="0" smtClean="0"/>
              <a:t>ارسم اكبر عدد من تشكيلات </a:t>
            </a:r>
            <a:r>
              <a:rPr lang="ar-IQ" sz="4000" dirty="0"/>
              <a:t>استقبال الارسال </a:t>
            </a:r>
            <a:r>
              <a:rPr lang="ar-IQ" sz="4000" dirty="0" smtClean="0"/>
              <a:t>الثنائية عندما يكون المعد </a:t>
            </a:r>
            <a:r>
              <a:rPr lang="ar-IQ" sz="4000" dirty="0"/>
              <a:t>في مركز </a:t>
            </a:r>
            <a:r>
              <a:rPr lang="ar-IQ" sz="4000" dirty="0" smtClean="0"/>
              <a:t>5</a:t>
            </a:r>
            <a:r>
              <a:rPr lang="en-GB" sz="2800" dirty="0"/>
              <a:t/>
            </a:r>
            <a:br>
              <a:rPr lang="en-GB" sz="2800" dirty="0"/>
            </a:br>
            <a:endParaRPr lang="ar-SA" sz="2800" dirty="0"/>
          </a:p>
        </p:txBody>
      </p:sp>
      <p:pic>
        <p:nvPicPr>
          <p:cNvPr id="6" name="Picture 5" descr="vollyb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517597" cy="14847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3247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292080" y="4941168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588224" y="24928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644008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35010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588224" y="42930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0" y="479715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(5)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(2)و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(3) و (4)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(1) و (6)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292080" y="4941168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7020272" y="234888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6444208" y="220486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35010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588224" y="42930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0" y="479715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220072" y="1916832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4644008" y="191683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716016" y="335699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6372200" y="443711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444208" y="25649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7092280" y="43651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(5)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(3)و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(4)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(1) خلف اللاعب المتواجد في مركز (2)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(2) و (6)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292080" y="4941168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7092280" y="393305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6444208" y="220486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35010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588224" y="42930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0" y="479715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(5)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(3)و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(4)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(1) خلف اللاعب المتواجد في مركز (6)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(2) و (6)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292080" y="4941168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660232" y="407707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6300192" y="220486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35010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7164288" y="422108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0" y="479715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(5)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(3)و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(4)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(6) خلف اللاعب المتواجد في مركز (1)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(2) و (1)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292080" y="4941168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7164288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572000" y="184482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6588224" y="227687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7092280" y="414908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0" y="479715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(5)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(2)و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(4)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(1) خلف اللاعب المتواجد في مركز (3)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(3) و (6)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292080" y="4941168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516216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572000" y="184482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6372200" y="414908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7020272" y="422108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0" y="479715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(5)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(2)و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(4)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(6) خلف اللاعب المتواجد في مركز (3)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(1) و (3)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7092280" y="4437112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516216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572000" y="184482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716016" y="328498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372200" y="414908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0" y="479715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(1)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 و(3)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(5) خلف اللاعب المتواجد في مركز (4)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(6) و (4)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(5)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(2)و(3)و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(4)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(1) و (6)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6948264" y="4653136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516216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572000" y="184482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716016" y="328498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7452320" y="422108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372200" y="443711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(5)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(2)و(3)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(6) خلف اللاعب المتواجد في مركز (5)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(1) و (4)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292080" y="5085184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5220072" y="184482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572000" y="184482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6588224" y="285293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876256" y="414908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44008" y="508518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148064" y="5157192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7092280" y="213285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6588224" y="378904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443711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5220072" y="443711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0" y="515719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7164288" y="4653136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5220072" y="184482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572000" y="184482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350100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876256" y="278092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88224" y="443711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15616" y="2564904"/>
            <a:ext cx="7162800" cy="2243336"/>
          </a:xfrm>
        </p:spPr>
        <p:txBody>
          <a:bodyPr>
            <a:noAutofit/>
          </a:bodyPr>
          <a:lstStyle/>
          <a:p>
            <a:pPr marL="182880" lvl="0"/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4000" dirty="0" smtClean="0"/>
              <a:t>ارسم اكبر عدد من تشكيلات </a:t>
            </a:r>
            <a:r>
              <a:rPr lang="ar-IQ" sz="4000" dirty="0"/>
              <a:t>استقبال الارسال </a:t>
            </a:r>
            <a:r>
              <a:rPr lang="ar-IQ" sz="4000" dirty="0" smtClean="0"/>
              <a:t>الثنائية عندما يكون المعد </a:t>
            </a:r>
            <a:r>
              <a:rPr lang="ar-IQ" sz="4000" dirty="0"/>
              <a:t>في مركز </a:t>
            </a:r>
            <a:r>
              <a:rPr lang="ar-IQ" sz="4000" dirty="0" smtClean="0"/>
              <a:t>6</a:t>
            </a:r>
            <a:r>
              <a:rPr lang="en-GB" sz="2800" dirty="0"/>
              <a:t/>
            </a:r>
            <a:br>
              <a:rPr lang="en-GB" sz="2800" dirty="0"/>
            </a:br>
            <a:endParaRPr lang="ar-SA" sz="2800" dirty="0"/>
          </a:p>
        </p:txBody>
      </p:sp>
      <p:pic>
        <p:nvPicPr>
          <p:cNvPr id="6" name="Picture 5" descr="vollyb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517597" cy="14847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3247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292080" y="3356992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444208" y="242088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572000" y="184482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716016" y="328498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443711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4860032" y="479715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(6)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(2)و(3)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 و(4)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(1) و (5)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292080" y="3356992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7020272" y="191683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6444208" y="220486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716016" y="328498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588224" y="422108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4860032" y="479715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18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220072" y="1916832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4644008" y="191683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6588224" y="270892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644008" y="494116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7236296" y="24928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660232" y="43651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(6)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(3)و(4)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(1) خلف اللاعب المتواجد في مركز (2)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(2) و (5)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292080" y="3356992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444208" y="213285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716016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716016" y="328498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7020272" y="443711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372200" y="429309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(6)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(2)و(3)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(5) خلف اللاعب المتواجد في مركز (4)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(1) و (4)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6804248" y="2132856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7452320" y="191683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716016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6300192" y="2132856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443711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88024" y="494116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(6)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(2)و(4)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(1) خلف اللاعب المتواجد في مركز (6)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(3) و (5)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7020272" y="2420888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444208" y="220486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716016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644008" y="328498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7524328" y="2708920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44208" y="4437112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(6)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(2)و(3)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مع تغطية اللاعب السوبر المتواجد في مركز (5) خلف اللاعب المتواجد في مركز (6)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(1) و (4)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7020272" y="2420888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444208" y="220486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716016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644008" y="328498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444208" y="43651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44008" y="472514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836712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 يمثل تشكيلة استقبال الارسال الثنائية المعد في مركز رقم (6) </a:t>
            </a:r>
            <a:b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 عدم مشاركة اللاعبين المتواجدين في مراكز (2)و(3)</a:t>
            </a:r>
            <a:r>
              <a:rPr lang="ar-IQ" sz="4400" dirty="0" smtClean="0">
                <a:latin typeface="+mj-lt"/>
                <a:ea typeface="+mj-ea"/>
                <a:cs typeface="+mj-cs"/>
              </a:rPr>
              <a:t> و(4)</a:t>
            </a:r>
            <a:r>
              <a:rPr kumimoji="0" lang="ar-IQ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عملية استقبال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الارسال فهنا لاعبي استقبال الارسال يتكون من </a:t>
            </a:r>
            <a:r>
              <a:rPr lang="ar-IQ" sz="4400" dirty="0" smtClean="0"/>
              <a:t>اللاعبين المتواجدين في </a:t>
            </a:r>
            <a:r>
              <a:rPr kumimoji="0" lang="ar-IQ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مركزي (1) و (5)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20" cy="65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servten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792088" cy="1800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7020272" y="4077072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444208" y="220486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716016" y="2060848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644008" y="328498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444208" y="436510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44008" y="4725144"/>
            <a:ext cx="504056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902</Words>
  <Application>Microsoft Office PowerPoint</Application>
  <PresentationFormat>On-screen Show (4:3)</PresentationFormat>
  <Paragraphs>407</Paragraphs>
  <Slides>108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108</vt:i4>
      </vt:variant>
    </vt:vector>
  </HeadingPairs>
  <TitlesOfParts>
    <vt:vector size="109" baseType="lpstr">
      <vt:lpstr>Office Theme</vt:lpstr>
      <vt:lpstr>الكرة الطائرة  تشكيلات استقبال الارسال الثنائية59   </vt:lpstr>
      <vt:lpstr> ارسم عشرا من تشكيلات استقبال الارسال الثنائية عندما يكون المعد في مركز 1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 ارسم اكبر عدد من تشكيلات استقبال الارسال الثنائية عندما يكون المعد في مركز 2 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 ارسم اكبر عدد من تشكيلات استقبال الارسال الثنائية عندما يكون المعد في مركز 3 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 ارسم اكبر عدد من تشكيلات استقبال الارسال الثنائية عندما يكون المعد في مركز 4 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 ارسم اكبر عدد من تشكيلات استقبال الارسال الثنائية عندما يكون المعد في مركز 5 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 ارسم اكبر عدد من تشكيلات استقبال الارسال الثنائية عندما يكون المعد في مركز 6 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  <vt:lpstr>Slide 99</vt:lpstr>
      <vt:lpstr>Slide 100</vt:lpstr>
      <vt:lpstr>Slide 101</vt:lpstr>
      <vt:lpstr>Slide 102</vt:lpstr>
      <vt:lpstr>Slide 103</vt:lpstr>
      <vt:lpstr>Slide 104</vt:lpstr>
      <vt:lpstr>Slide 105</vt:lpstr>
      <vt:lpstr>Slide 106</vt:lpstr>
      <vt:lpstr>Slide 107</vt:lpstr>
      <vt:lpstr>Slide 108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futer house 2013</dc:creator>
  <cp:lastModifiedBy>futer house 2013</cp:lastModifiedBy>
  <cp:revision>21</cp:revision>
  <dcterms:created xsi:type="dcterms:W3CDTF">2022-12-19T19:21:31Z</dcterms:created>
  <dcterms:modified xsi:type="dcterms:W3CDTF">2023-05-06T18:04:00Z</dcterms:modified>
</cp:coreProperties>
</file>